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9" r:id="rId2"/>
    <p:sldId id="283" r:id="rId3"/>
    <p:sldId id="284" r:id="rId4"/>
    <p:sldId id="285" r:id="rId5"/>
    <p:sldId id="286" r:id="rId6"/>
    <p:sldId id="280" r:id="rId7"/>
    <p:sldId id="281" r:id="rId8"/>
    <p:sldId id="287" r:id="rId9"/>
  </p:sldIdLst>
  <p:sldSz cx="13258800" cy="8229600"/>
  <p:notesSz cx="6858000" cy="9144000"/>
  <p:defaultTextStyle>
    <a:defPPr>
      <a:defRPr lang="en-US"/>
    </a:defPPr>
    <a:lvl1pPr marL="0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3836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7671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1505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5342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69178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3012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96847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0683" algn="l" defTabSz="6138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53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5" autoAdjust="0"/>
    <p:restoredTop sz="94660"/>
  </p:normalViewPr>
  <p:slideViewPr>
    <p:cSldViewPr snapToGrid="0">
      <p:cViewPr>
        <p:scale>
          <a:sx n="100" d="100"/>
          <a:sy n="100" d="100"/>
        </p:scale>
        <p:origin x="-904" y="-592"/>
      </p:cViewPr>
      <p:guideLst>
        <p:guide orient="horz" pos="4840"/>
        <p:guide orient="horz" pos="892"/>
        <p:guide orient="horz" pos="344"/>
        <p:guide orient="horz" pos="2591"/>
        <p:guide pos="416"/>
        <p:guide pos="7934"/>
        <p:guide pos="4175"/>
        <p:guide pos="41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BFBDE-BED8-D640-92F8-C30B9C7C3FAD}" type="datetimeFigureOut">
              <a:rPr lang="en-US" smtClean="0"/>
              <a:t>11/21/14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01680-0125-2540-900A-E712FC0ED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53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F3449-9CA2-A441-9146-CBFDAAEB010A}" type="datetimeFigureOut">
              <a:rPr lang="en-US" smtClean="0"/>
              <a:t>11/21/14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6750" y="685800"/>
            <a:ext cx="5524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F135B-1152-B945-9A47-2D5D7BFFD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027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3836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7671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1505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5342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69178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3012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96847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0683" algn="l" defTabSz="6138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20307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61790" y="4006483"/>
            <a:ext cx="11935220" cy="602729"/>
          </a:xfrm>
        </p:spPr>
        <p:txBody>
          <a:bodyPr tIns="0" anchor="ctr" anchorCtr="0">
            <a:spAutoFit/>
          </a:bodyPr>
          <a:lstStyle>
            <a:lvl1pPr marL="0" indent="0" algn="ctr">
              <a:lnSpc>
                <a:spcPts val="4700"/>
              </a:lnSpc>
              <a:buFontTx/>
              <a:buNone/>
              <a:tabLst/>
              <a:defRPr sz="8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247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01941" y="4805585"/>
            <a:ext cx="5054918" cy="346249"/>
          </a:xfrm>
        </p:spPr>
        <p:txBody>
          <a:bodyPr anchor="t" anchorCtr="0"/>
          <a:lstStyle>
            <a:lvl1pPr algn="ctr">
              <a:lnSpc>
                <a:spcPts val="2686"/>
              </a:lnSpc>
              <a:defRPr sz="2700" b="0" i="0">
                <a:solidFill>
                  <a:schemeClr val="bg1"/>
                </a:solidFill>
                <a:latin typeface="Gotham-Book"/>
                <a:cs typeface="Gotham-Book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pic>
        <p:nvPicPr>
          <p:cNvPr id="7" name="Picture 7" descr="bbdo-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164093" y="3528060"/>
            <a:ext cx="4930616" cy="117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68086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3223"/>
              </a:lnSpc>
              <a:defRPr/>
            </a:lvl1pPr>
            <a:lvl2pPr>
              <a:lnSpc>
                <a:spcPts val="2417"/>
              </a:lnSpc>
              <a:defRPr/>
            </a:lvl2pPr>
            <a:lvl3pPr>
              <a:lnSpc>
                <a:spcPts val="2417"/>
              </a:lnSpc>
              <a:defRPr sz="2100"/>
            </a:lvl3pPr>
            <a:lvl4pPr>
              <a:lnSpc>
                <a:spcPts val="2147"/>
              </a:lnSpc>
              <a:defRPr sz="1600"/>
            </a:lvl4pPr>
            <a:lvl5pPr>
              <a:lnSpc>
                <a:spcPts val="2147"/>
              </a:lnSpc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9C51-8F3A-1149-9958-18FC73901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528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4554" y="3843919"/>
            <a:ext cx="11961307" cy="602729"/>
          </a:xfrm>
        </p:spPr>
        <p:txBody>
          <a:bodyPr/>
          <a:lstStyle>
            <a:lvl1pPr marL="466772" indent="-466772">
              <a:lnSpc>
                <a:spcPts val="4700"/>
              </a:lnSpc>
              <a:buFontTx/>
              <a:buBlip>
                <a:blip r:embed="rId2"/>
              </a:buBlip>
              <a:tabLst/>
              <a:defRPr sz="4800"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1284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243" y="3448924"/>
            <a:ext cx="11930617" cy="602729"/>
          </a:xfrm>
        </p:spPr>
        <p:txBody>
          <a:bodyPr anchor="b" anchorCtr="0"/>
          <a:lstStyle>
            <a:lvl1pPr algn="l">
              <a:lnSpc>
                <a:spcPts val="4700"/>
              </a:lnSpc>
              <a:defRPr sz="4800" b="1" cap="all"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243" y="4241685"/>
            <a:ext cx="11930617" cy="307777"/>
          </a:xfrm>
        </p:spPr>
        <p:txBody>
          <a:bodyPr anchor="t" anchorCtr="0">
            <a:spAutoFit/>
          </a:bodyPr>
          <a:lstStyle>
            <a:lvl1pPr marL="0" indent="0">
              <a:lnSpc>
                <a:spcPts val="2417"/>
              </a:lnSpc>
              <a:buNone/>
              <a:defRPr sz="2100">
                <a:solidFill>
                  <a:schemeClr val="tx1"/>
                </a:solidFill>
              </a:defRPr>
            </a:lvl1pPr>
            <a:lvl2pPr marL="61383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767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4150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5534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691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830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968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106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65243" y="4118953"/>
            <a:ext cx="11930617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8165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940" y="1375410"/>
            <a:ext cx="5855970" cy="63074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1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890" y="1375410"/>
            <a:ext cx="5855970" cy="63074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1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9C51-8F3A-1149-9958-18FC73901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090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940" y="1375410"/>
            <a:ext cx="5858273" cy="410369"/>
          </a:xfrm>
        </p:spPr>
        <p:txBody>
          <a:bodyPr anchor="t" anchorCtr="0">
            <a:spAutoFit/>
          </a:bodyPr>
          <a:lstStyle>
            <a:lvl1pPr marL="0" indent="0">
              <a:buNone/>
              <a:defRPr sz="3200" b="0" i="0">
                <a:latin typeface="Gotham-Medium"/>
                <a:cs typeface="Gotham-Medium"/>
              </a:defRPr>
            </a:lvl1pPr>
            <a:lvl2pPr marL="613836" indent="0">
              <a:buNone/>
              <a:defRPr sz="2700" b="1"/>
            </a:lvl2pPr>
            <a:lvl3pPr marL="1227671" indent="0">
              <a:buNone/>
              <a:defRPr sz="2400" b="1"/>
            </a:lvl3pPr>
            <a:lvl4pPr marL="1841505" indent="0">
              <a:buNone/>
              <a:defRPr sz="2100" b="1"/>
            </a:lvl4pPr>
            <a:lvl5pPr marL="2455342" indent="0">
              <a:buNone/>
              <a:defRPr sz="2100" b="1"/>
            </a:lvl5pPr>
            <a:lvl6pPr marL="3069178" indent="0">
              <a:buNone/>
              <a:defRPr sz="2100" b="1"/>
            </a:lvl6pPr>
            <a:lvl7pPr marL="3683012" indent="0">
              <a:buNone/>
              <a:defRPr sz="2100" b="1"/>
            </a:lvl7pPr>
            <a:lvl8pPr marL="4296847" indent="0">
              <a:buNone/>
              <a:defRPr sz="2100" b="1"/>
            </a:lvl8pPr>
            <a:lvl9pPr marL="4910683" indent="0">
              <a:buNone/>
              <a:defRPr sz="21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940" y="1889765"/>
            <a:ext cx="5858273" cy="5793103"/>
          </a:xfrm>
        </p:spPr>
        <p:txBody>
          <a:bodyPr/>
          <a:lstStyle>
            <a:lvl1pPr marL="306917" indent="-306917">
              <a:buFont typeface="Gotham-Thin"/>
              <a:buChar char="–"/>
              <a:defRPr sz="2700">
                <a:solidFill>
                  <a:schemeClr val="accent5"/>
                </a:solidFill>
              </a:defRPr>
            </a:lvl1pPr>
            <a:lvl2pPr>
              <a:defRPr sz="2100">
                <a:solidFill>
                  <a:schemeClr val="accent5"/>
                </a:solidFill>
              </a:defRPr>
            </a:lvl2pPr>
            <a:lvl3pPr>
              <a:defRPr sz="1600">
                <a:solidFill>
                  <a:schemeClr val="accent5"/>
                </a:solidFill>
              </a:defRPr>
            </a:lvl3pPr>
            <a:lvl4pPr>
              <a:defRPr sz="1600">
                <a:solidFill>
                  <a:schemeClr val="accent5"/>
                </a:solidFill>
              </a:defRPr>
            </a:lvl4pPr>
            <a:lvl5pPr>
              <a:defRPr sz="1600">
                <a:solidFill>
                  <a:schemeClr val="accent5"/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9C51-8F3A-1149-9958-18FC739016A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65243" y="1821664"/>
            <a:ext cx="585597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6737587" y="1375410"/>
            <a:ext cx="5858273" cy="410369"/>
          </a:xfrm>
        </p:spPr>
        <p:txBody>
          <a:bodyPr anchor="t" anchorCtr="0">
            <a:spAutoFit/>
          </a:bodyPr>
          <a:lstStyle>
            <a:lvl1pPr marL="0" indent="0">
              <a:buNone/>
              <a:defRPr sz="3200" b="0" i="0">
                <a:latin typeface="Gotham-Medium"/>
                <a:cs typeface="Gotham-Medium"/>
              </a:defRPr>
            </a:lvl1pPr>
            <a:lvl2pPr marL="613836" indent="0">
              <a:buNone/>
              <a:defRPr sz="2700" b="1"/>
            </a:lvl2pPr>
            <a:lvl3pPr marL="1227671" indent="0">
              <a:buNone/>
              <a:defRPr sz="2400" b="1"/>
            </a:lvl3pPr>
            <a:lvl4pPr marL="1841505" indent="0">
              <a:buNone/>
              <a:defRPr sz="2100" b="1"/>
            </a:lvl4pPr>
            <a:lvl5pPr marL="2455342" indent="0">
              <a:buNone/>
              <a:defRPr sz="2100" b="1"/>
            </a:lvl5pPr>
            <a:lvl6pPr marL="3069178" indent="0">
              <a:buNone/>
              <a:defRPr sz="2100" b="1"/>
            </a:lvl6pPr>
            <a:lvl7pPr marL="3683012" indent="0">
              <a:buNone/>
              <a:defRPr sz="2100" b="1"/>
            </a:lvl7pPr>
            <a:lvl8pPr marL="4296847" indent="0">
              <a:buNone/>
              <a:defRPr sz="2100" b="1"/>
            </a:lvl8pPr>
            <a:lvl9pPr marL="4910683" indent="0">
              <a:buNone/>
              <a:defRPr sz="21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4"/>
          </p:nvPr>
        </p:nvSpPr>
        <p:spPr>
          <a:xfrm>
            <a:off x="6737587" y="1889765"/>
            <a:ext cx="5858273" cy="5793103"/>
          </a:xfrm>
        </p:spPr>
        <p:txBody>
          <a:bodyPr/>
          <a:lstStyle>
            <a:lvl1pPr marL="306917" indent="-306917">
              <a:buFont typeface="Gotham-Thin"/>
              <a:buChar char="–"/>
              <a:defRPr sz="2700">
                <a:solidFill>
                  <a:schemeClr val="accent5"/>
                </a:solidFill>
              </a:defRPr>
            </a:lvl1pPr>
            <a:lvl2pPr>
              <a:defRPr sz="2100">
                <a:solidFill>
                  <a:schemeClr val="accent5"/>
                </a:solidFill>
              </a:defRPr>
            </a:lvl2pPr>
            <a:lvl3pPr>
              <a:defRPr sz="1600">
                <a:solidFill>
                  <a:schemeClr val="accent5"/>
                </a:solidFill>
              </a:defRPr>
            </a:lvl3pPr>
            <a:lvl4pPr>
              <a:defRPr sz="1600">
                <a:solidFill>
                  <a:schemeClr val="accent5"/>
                </a:solidFill>
              </a:defRPr>
            </a:lvl4pPr>
            <a:lvl5pPr>
              <a:defRPr sz="1600">
                <a:solidFill>
                  <a:schemeClr val="accent5"/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739890" y="1821664"/>
            <a:ext cx="585597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5949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9C51-8F3A-1149-9958-18FC73901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844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9C51-8F3A-1149-9958-18FC73901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786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4525" y="480774"/>
            <a:ext cx="11951335" cy="48731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077" y="1375409"/>
            <a:ext cx="11922180" cy="63074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95860" y="7620918"/>
            <a:ext cx="662940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600">
                <a:solidFill>
                  <a:schemeClr val="accent4"/>
                </a:solidFill>
                <a:latin typeface="Gotham-Book"/>
              </a:defRPr>
            </a:lvl1pPr>
          </a:lstStyle>
          <a:p>
            <a:fld id="{D37D9C51-8F3A-1149-9958-18FC739016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8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50" r:id="rId3"/>
    <p:sldLayoutId id="2147483656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8" r:id="rId10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613836" rtl="0" eaLnBrk="1" latinLnBrk="0" hangingPunct="1">
        <a:lnSpc>
          <a:spcPts val="3760"/>
        </a:lnSpc>
        <a:spcBef>
          <a:spcPct val="0"/>
        </a:spcBef>
        <a:buNone/>
        <a:defRPr sz="3800" b="0" i="0" kern="1200">
          <a:solidFill>
            <a:schemeClr val="accent1"/>
          </a:solidFill>
          <a:latin typeface="Gotham-Medium"/>
          <a:ea typeface="+mj-ea"/>
          <a:cs typeface="Gotham-Medium"/>
        </a:defRPr>
      </a:lvl1pPr>
    </p:titleStyle>
    <p:bodyStyle>
      <a:lvl1pPr marL="306917" indent="-306917" algn="l" defTabSz="613836" rtl="0" eaLnBrk="1" latinLnBrk="0" hangingPunct="1">
        <a:lnSpc>
          <a:spcPts val="3223"/>
        </a:lnSpc>
        <a:spcBef>
          <a:spcPct val="20000"/>
        </a:spcBef>
        <a:buSzPct val="100000"/>
        <a:buFontTx/>
        <a:buBlip>
          <a:blip r:embed="rId12"/>
        </a:buBlip>
        <a:defRPr sz="3200" kern="1200">
          <a:solidFill>
            <a:schemeClr val="tx1"/>
          </a:solidFill>
          <a:latin typeface="Gotham-Book"/>
          <a:ea typeface="+mn-ea"/>
          <a:cs typeface="+mn-cs"/>
        </a:defRPr>
      </a:lvl1pPr>
      <a:lvl2pPr marL="920753" indent="-306917" algn="l" defTabSz="613836" rtl="0" eaLnBrk="1" latinLnBrk="0" hangingPunct="1">
        <a:lnSpc>
          <a:spcPts val="2417"/>
        </a:lnSpc>
        <a:spcBef>
          <a:spcPct val="20000"/>
        </a:spcBef>
        <a:buFont typeface="Gotham-Thin"/>
        <a:buChar char="–"/>
        <a:defRPr sz="2700" kern="1200">
          <a:solidFill>
            <a:schemeClr val="tx1"/>
          </a:solidFill>
          <a:latin typeface="Gotham-Book"/>
          <a:ea typeface="+mn-ea"/>
          <a:cs typeface="+mn-cs"/>
        </a:defRPr>
      </a:lvl2pPr>
      <a:lvl3pPr marL="1534588" indent="-306917" algn="l" defTabSz="613836" rtl="0" eaLnBrk="1" latinLnBrk="0" hangingPunct="1">
        <a:lnSpc>
          <a:spcPts val="2417"/>
        </a:lnSpc>
        <a:spcBef>
          <a:spcPct val="20000"/>
        </a:spcBef>
        <a:buFont typeface="Gotham-Thin"/>
        <a:buChar char="–"/>
        <a:defRPr sz="2100" kern="1200">
          <a:solidFill>
            <a:schemeClr val="tx1"/>
          </a:solidFill>
          <a:latin typeface="Gotham-Book"/>
          <a:ea typeface="+mn-ea"/>
          <a:cs typeface="+mn-cs"/>
        </a:defRPr>
      </a:lvl3pPr>
      <a:lvl4pPr marL="2148425" indent="-306917" algn="l" defTabSz="613836" rtl="0" eaLnBrk="1" latinLnBrk="0" hangingPunct="1">
        <a:lnSpc>
          <a:spcPts val="2147"/>
        </a:lnSpc>
        <a:spcBef>
          <a:spcPct val="20000"/>
        </a:spcBef>
        <a:buFont typeface="Gotham-Thin"/>
        <a:buChar char="–"/>
        <a:defRPr sz="1600" kern="1200">
          <a:solidFill>
            <a:schemeClr val="tx1"/>
          </a:solidFill>
          <a:latin typeface="Gotham-Book"/>
          <a:ea typeface="+mn-ea"/>
          <a:cs typeface="+mn-cs"/>
        </a:defRPr>
      </a:lvl4pPr>
      <a:lvl5pPr marL="2762259" indent="-306917" algn="l" defTabSz="613836" rtl="0" eaLnBrk="1" latinLnBrk="0" hangingPunct="1">
        <a:lnSpc>
          <a:spcPts val="2147"/>
        </a:lnSpc>
        <a:spcBef>
          <a:spcPct val="20000"/>
        </a:spcBef>
        <a:buFont typeface="Gotham-Thin"/>
        <a:buChar char="–"/>
        <a:defRPr sz="1600" kern="1200">
          <a:solidFill>
            <a:schemeClr val="tx1"/>
          </a:solidFill>
          <a:latin typeface="Gotham-Book"/>
          <a:ea typeface="+mn-ea"/>
          <a:cs typeface="+mn-cs"/>
        </a:defRPr>
      </a:lvl5pPr>
      <a:lvl6pPr marL="3376095" indent="-306917" algn="l" defTabSz="61383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89930" indent="-306917" algn="l" defTabSz="61383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03766" indent="-306917" algn="l" defTabSz="61383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17600" indent="-306917" algn="l" defTabSz="61383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3836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7671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1505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342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69178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3012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96847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0683" algn="l" defTabSz="6138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5060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2260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0415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697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1213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6"/>
          <p:cNvSpPr txBox="1">
            <a:spLocks/>
          </p:cNvSpPr>
          <p:nvPr/>
        </p:nvSpPr>
        <p:spPr bwMode="auto">
          <a:xfrm>
            <a:off x="1176338" y="3465513"/>
            <a:ext cx="887730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12775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61277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61277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61277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61277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RAZDELNA STRANA \ NASLOVI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FONT\NBG GOTHIC LIGHT \ 36pt</a:t>
            </a:r>
          </a:p>
        </p:txBody>
      </p:sp>
    </p:spTree>
    <p:extLst>
      <p:ext uri="{BB962C8B-B14F-4D97-AF65-F5344CB8AC3E}">
        <p14:creationId xmlns:p14="http://schemas.microsoft.com/office/powerpoint/2010/main" val="34755521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927100" y="827088"/>
            <a:ext cx="11264900" cy="6081712"/>
          </a:xfrm>
          <a:prstGeom prst="rect">
            <a:avLst/>
          </a:prstGeom>
        </p:spPr>
        <p:txBody>
          <a:bodyPr lIns="0" tIns="0" rIns="0" bIns="0"/>
          <a:lstStyle>
            <a:lvl1pPr algn="l" defTabSz="613836" rtl="0" eaLnBrk="1" latinLnBrk="0" hangingPunct="1">
              <a:lnSpc>
                <a:spcPts val="3760"/>
              </a:lnSpc>
              <a:spcBef>
                <a:spcPct val="0"/>
              </a:spcBef>
              <a:buNone/>
              <a:defRPr sz="3800" b="0" i="0" kern="1200">
                <a:solidFill>
                  <a:schemeClr val="accent1"/>
                </a:solidFill>
                <a:latin typeface="Gotham-Medium"/>
                <a:ea typeface="+mj-ea"/>
                <a:cs typeface="Gotham-Medium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NASLOV \28pt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endParaRPr lang="en-US" sz="180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marL="342900" indent="-3429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cs-CZ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Lorem ipsum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 dolor sit amet, consectetur adipisicing elit, sed do eiusmod </a:t>
            </a:r>
            <a:r>
              <a:rPr lang="nb-NO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tempor incididunt ut labore et </a:t>
            </a: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dolore magna aliqua. Ut enim ad minim veniam, quis nostrud exercitation</a:t>
            </a:r>
          </a:p>
          <a:p>
            <a:pPr marL="342900" indent="-3429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ullamco laboris nisi ut aliquip ex ea commodo consequat.</a:t>
            </a:r>
          </a:p>
          <a:p>
            <a:pPr marL="342900" indent="-3429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ro-RO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Duis aute irure dolor in reprehenderit in voluptate.</a:t>
            </a:r>
          </a:p>
          <a:p>
            <a:pPr fontAlgn="auto">
              <a:spcAft>
                <a:spcPts val="0"/>
              </a:spcAft>
              <a:defRPr/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it-IT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>velit esse cillum dolore eu fugiat nulla par  \ 20pt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/>
            </a:r>
            <a:b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</a:b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  <a:t/>
            </a:r>
            <a:b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NBGGothic-Light"/>
                <a:cs typeface="NBGGothic-Light"/>
              </a:rPr>
            </a:b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NBGGothic-Light"/>
              <a:cs typeface="NBGGothic-Light"/>
            </a:endParaRPr>
          </a:p>
        </p:txBody>
      </p:sp>
    </p:spTree>
    <p:extLst>
      <p:ext uri="{BB962C8B-B14F-4D97-AF65-F5344CB8AC3E}">
        <p14:creationId xmlns:p14="http://schemas.microsoft.com/office/powerpoint/2010/main" val="16756244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3258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1684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BDO Style Guide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E3423"/>
      </a:accent1>
      <a:accent2>
        <a:srgbClr val="B71C0D"/>
      </a:accent2>
      <a:accent3>
        <a:srgbClr val="761208"/>
      </a:accent3>
      <a:accent4>
        <a:srgbClr val="E0E0E0"/>
      </a:accent4>
      <a:accent5>
        <a:srgbClr val="878787"/>
      </a:accent5>
      <a:accent6>
        <a:srgbClr val="404040"/>
      </a:accent6>
      <a:hlink>
        <a:srgbClr val="EE3423"/>
      </a:hlink>
      <a:folHlink>
        <a:srgbClr val="7612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32</Words>
  <Application>Microsoft Macintosh PowerPoint</Application>
  <PresentationFormat>Custom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BBDO New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 Admin</dc:creator>
  <cp:lastModifiedBy>Dejan Micic</cp:lastModifiedBy>
  <cp:revision>123</cp:revision>
  <dcterms:created xsi:type="dcterms:W3CDTF">2011-09-28T16:45:53Z</dcterms:created>
  <dcterms:modified xsi:type="dcterms:W3CDTF">2014-11-21T15:17:02Z</dcterms:modified>
</cp:coreProperties>
</file>